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5" r:id="rId7"/>
    <p:sldId id="261" r:id="rId8"/>
    <p:sldId id="266" r:id="rId9"/>
    <p:sldId id="268" r:id="rId10"/>
    <p:sldId id="263" r:id="rId11"/>
    <p:sldId id="267" r:id="rId12"/>
    <p:sldId id="269" r:id="rId13"/>
    <p:sldId id="271" r:id="rId14"/>
    <p:sldId id="270" r:id="rId15"/>
    <p:sldId id="275" r:id="rId16"/>
    <p:sldId id="276" r:id="rId17"/>
    <p:sldId id="277" r:id="rId18"/>
    <p:sldId id="274" r:id="rId19"/>
    <p:sldId id="278" r:id="rId20"/>
    <p:sldId id="279" r:id="rId21"/>
    <p:sldId id="272" r:id="rId22"/>
    <p:sldId id="273" r:id="rId23"/>
    <p:sldId id="280" r:id="rId24"/>
    <p:sldId id="281" r:id="rId25"/>
    <p:sldId id="282" r:id="rId26"/>
    <p:sldId id="283" r:id="rId27"/>
    <p:sldId id="285" r:id="rId28"/>
    <p:sldId id="262" r:id="rId29"/>
    <p:sldId id="288" r:id="rId30"/>
    <p:sldId id="284" r:id="rId31"/>
    <p:sldId id="286" r:id="rId32"/>
    <p:sldId id="287" r:id="rId33"/>
    <p:sldId id="289" r:id="rId34"/>
    <p:sldId id="290" r:id="rId3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882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BCE1-667C-4830-89FB-49A8ADC334FF}" type="datetimeFigureOut">
              <a:rPr lang="pl-PL" smtClean="0"/>
              <a:t>2018-09-14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FDB7-9EC5-4FA1-8576-65E7719A83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399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BCE1-667C-4830-89FB-49A8ADC334FF}" type="datetimeFigureOut">
              <a:rPr lang="pl-PL" smtClean="0"/>
              <a:t>2018-09-14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FDB7-9EC5-4FA1-8576-65E7719A83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5671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BCE1-667C-4830-89FB-49A8ADC334FF}" type="datetimeFigureOut">
              <a:rPr lang="pl-PL" smtClean="0"/>
              <a:t>2018-09-14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FDB7-9EC5-4FA1-8576-65E7719A83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6084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BCE1-667C-4830-89FB-49A8ADC334FF}" type="datetimeFigureOut">
              <a:rPr lang="pl-PL" smtClean="0"/>
              <a:t>2018-09-14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FDB7-9EC5-4FA1-8576-65E7719A83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7583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BCE1-667C-4830-89FB-49A8ADC334FF}" type="datetimeFigureOut">
              <a:rPr lang="pl-PL" smtClean="0"/>
              <a:t>2018-09-14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FDB7-9EC5-4FA1-8576-65E7719A83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5961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BCE1-667C-4830-89FB-49A8ADC334FF}" type="datetimeFigureOut">
              <a:rPr lang="pl-PL" smtClean="0"/>
              <a:t>2018-09-14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FDB7-9EC5-4FA1-8576-65E7719A83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9201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BCE1-667C-4830-89FB-49A8ADC334FF}" type="datetimeFigureOut">
              <a:rPr lang="pl-PL" smtClean="0"/>
              <a:t>2018-09-14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FDB7-9EC5-4FA1-8576-65E7719A83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1972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BCE1-667C-4830-89FB-49A8ADC334FF}" type="datetimeFigureOut">
              <a:rPr lang="pl-PL" smtClean="0"/>
              <a:t>2018-09-14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FDB7-9EC5-4FA1-8576-65E7719A83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0040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BCE1-667C-4830-89FB-49A8ADC334FF}" type="datetimeFigureOut">
              <a:rPr lang="pl-PL" smtClean="0"/>
              <a:t>2018-09-14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FDB7-9EC5-4FA1-8576-65E7719A83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8054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BCE1-667C-4830-89FB-49A8ADC334FF}" type="datetimeFigureOut">
              <a:rPr lang="pl-PL" smtClean="0"/>
              <a:t>2018-09-14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FDB7-9EC5-4FA1-8576-65E7719A83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2813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BCE1-667C-4830-89FB-49A8ADC334FF}" type="datetimeFigureOut">
              <a:rPr lang="pl-PL" smtClean="0"/>
              <a:t>2018-09-14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FDB7-9EC5-4FA1-8576-65E7719A83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2413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FBCE1-667C-4830-89FB-49A8ADC334FF}" type="datetimeFigureOut">
              <a:rPr lang="pl-PL" smtClean="0"/>
              <a:t>2018-09-14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BFDB7-9EC5-4FA1-8576-65E7719A83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9072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5576" y="2564904"/>
            <a:ext cx="7772400" cy="1470025"/>
          </a:xfrm>
        </p:spPr>
        <p:txBody>
          <a:bodyPr>
            <a:noAutofit/>
          </a:bodyPr>
          <a:lstStyle/>
          <a:p>
            <a:r>
              <a:rPr lang="pl-PL" sz="3200" b="1" dirty="0" smtClean="0"/>
              <a:t>Idea </a:t>
            </a:r>
            <a:r>
              <a:rPr lang="pl-PL" sz="3200" b="1" dirty="0"/>
              <a:t>wolontariatu oraz </a:t>
            </a:r>
            <a:r>
              <a:rPr lang="pl-PL" sz="3200" b="1" dirty="0" smtClean="0"/>
              <a:t>działalność organizacji pozarządowych </a:t>
            </a:r>
            <a:endParaRPr lang="pl-PL" sz="32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51520" y="5733256"/>
            <a:ext cx="8784976" cy="1752600"/>
          </a:xfrm>
        </p:spPr>
        <p:txBody>
          <a:bodyPr>
            <a:normAutofit/>
          </a:bodyPr>
          <a:lstStyle/>
          <a:p>
            <a:r>
              <a:rPr lang="pl-PL" sz="1400" dirty="0" smtClean="0"/>
              <a:t>Projekt „For the </a:t>
            </a:r>
            <a:r>
              <a:rPr lang="pl-PL" sz="1400" dirty="0" err="1" smtClean="0"/>
              <a:t>Future</a:t>
            </a:r>
            <a:r>
              <a:rPr lang="pl-PL" sz="1400" dirty="0" smtClean="0"/>
              <a:t>” współfinansowany w ramach unijnego programu „Europa </a:t>
            </a:r>
            <a:r>
              <a:rPr lang="pl-PL" sz="1400" dirty="0"/>
              <a:t>dla </a:t>
            </a:r>
            <a:r>
              <a:rPr lang="pl-PL" sz="1400" dirty="0" smtClean="0"/>
              <a:t>Obywateli”</a:t>
            </a:r>
          </a:p>
          <a:p>
            <a:r>
              <a:rPr lang="pl-PL" sz="1400" dirty="0" smtClean="0"/>
              <a:t> </a:t>
            </a:r>
            <a:r>
              <a:rPr lang="pl-PL" sz="1400" dirty="0"/>
              <a:t>– Komponent 2. Demokratyczne zaangażowanie i uczestnictwo </a:t>
            </a:r>
            <a:r>
              <a:rPr lang="pl-PL" sz="1400" dirty="0" smtClean="0"/>
              <a:t>obywatelskie </a:t>
            </a:r>
          </a:p>
          <a:p>
            <a:r>
              <a:rPr lang="pl-PL" sz="1400" dirty="0" smtClean="0"/>
              <a:t>DZIAŁANIE </a:t>
            </a:r>
            <a:r>
              <a:rPr lang="pl-PL" sz="1400" dirty="0"/>
              <a:t>2.1 Partnerstwo miast</a:t>
            </a:r>
          </a:p>
          <a:p>
            <a:endParaRPr lang="pl-PL" b="1" dirty="0" smtClean="0"/>
          </a:p>
          <a:p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48680"/>
            <a:ext cx="490215" cy="56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E:\tom-server\WNIOSKI I PROJEKTY\TOWN TWINNING 2008, 2009, 2010\TT 2018\do wykorzystania robocze\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1683"/>
            <a:ext cx="2088232" cy="147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61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er\Pictures\2018-08-01\_MG_76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8797154" cy="494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70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KOLARSTWO 2018\La Bresse\_MG_8037 (Kopiowanie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3" y="980728"/>
            <a:ext cx="8837295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38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Pictures\2018-07-23\_MG_68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9689"/>
            <a:ext cx="9144000" cy="513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2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Pictures\2018-09-02\IMG_85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8892480" cy="501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61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8640"/>
            <a:ext cx="6302375" cy="8501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1187624" y="404664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KLASYFIKACJA GENERALNA PUCHARU POLSKI MTB 2018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318985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55576" y="764704"/>
            <a:ext cx="560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/>
              <a:t>Rok 2008 – powstaje Sekcja Piłki Siatkowej</a:t>
            </a:r>
            <a:endParaRPr lang="pl-PL" sz="2400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1763688" y="6309320"/>
            <a:ext cx="2017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VOLLEYBALL</a:t>
            </a:r>
            <a:endParaRPr lang="pl-PL" sz="2800" b="1" dirty="0"/>
          </a:p>
        </p:txBody>
      </p:sp>
      <p:pic>
        <p:nvPicPr>
          <p:cNvPr id="18434" name="Picture 2" descr="H:\fotogaleryja\fotogaleria\fotki do prezentacji ams\Nowy folder (4)\fotogaleria\Pokaz siatkarki\DSC_84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26894"/>
            <a:ext cx="7272808" cy="486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4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:\fotogaleryja\fotogaleria\fotki do prezentacji ams\Nowy folder (4)\fotogaleria\Pokaz siatkarki\DSC_07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405"/>
            <a:ext cx="9144000" cy="612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0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:\fotogaleryja\fotogaleria\fotki do prezentacji ams\Nowy folder (4)\fotogaleria\Pokaz siatkarki\DSC_84901c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2739" y="-171400"/>
            <a:ext cx="10756751" cy="72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54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Pictures\Pictures\FOTOGALERIA SPORT\sesja zielona kropka\web quality\0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71500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06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Pictures\Pictures\FOTOGALERIA SPORT\SIATKÓWKA\2014\Tarnów 1\www tarnów\IMG_2816-Resizer-1000Q100W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476"/>
            <a:ext cx="9144000" cy="609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82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5576" y="1772817"/>
            <a:ext cx="7772400" cy="1584176"/>
          </a:xfrm>
        </p:spPr>
        <p:txBody>
          <a:bodyPr>
            <a:noAutofit/>
          </a:bodyPr>
          <a:lstStyle/>
          <a:p>
            <a:r>
              <a:rPr lang="pl-PL" sz="3200" b="1" dirty="0" smtClean="0"/>
              <a:t>Wolontariat </a:t>
            </a:r>
            <a:r>
              <a:rPr lang="pl-PL" sz="3200" b="1" dirty="0"/>
              <a:t>jako fundament </a:t>
            </a:r>
            <a:r>
              <a:rPr lang="pl-PL" sz="3200" b="1" dirty="0" smtClean="0"/>
              <a:t>tworzenia </a:t>
            </a:r>
            <a:r>
              <a:rPr lang="pl-PL" sz="3200" b="1" dirty="0"/>
              <a:t>stowarzyszeń  i organizacji pozarządowych.</a:t>
            </a:r>
            <a:endParaRPr lang="pl-PL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48680"/>
            <a:ext cx="490215" cy="56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E:\tom-server\WNIOSKI I PROJEKTY\TOWN TWINNING 2008, 2009, 2010\TT 2018\do wykorzystania robocze\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1683"/>
            <a:ext cx="2088232" cy="147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973266" y="3429000"/>
            <a:ext cx="7258967" cy="2862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l-PL" b="1" dirty="0" smtClean="0"/>
          </a:p>
          <a:p>
            <a:r>
              <a:rPr lang="pl-PL" b="1" dirty="0" smtClean="0"/>
              <a:t>Opis </a:t>
            </a:r>
            <a:r>
              <a:rPr lang="pl-PL" b="1" dirty="0"/>
              <a:t>na przykładzie powstania klubu sportowego UKS </a:t>
            </a:r>
            <a:r>
              <a:rPr lang="pl-PL" b="1" dirty="0" smtClean="0"/>
              <a:t>SOKÓŁ ZATOR</a:t>
            </a:r>
            <a:endParaRPr lang="pl-PL" b="1" dirty="0"/>
          </a:p>
          <a:p>
            <a:endParaRPr lang="pl-PL" b="1" dirty="0" smtClean="0"/>
          </a:p>
          <a:p>
            <a:r>
              <a:rPr lang="pl-PL" b="1" dirty="0" smtClean="0"/>
              <a:t>-Historia </a:t>
            </a:r>
            <a:r>
              <a:rPr lang="pl-PL" b="1" dirty="0"/>
              <a:t>powstania</a:t>
            </a:r>
            <a:r>
              <a:rPr lang="pl-PL" b="1" dirty="0" smtClean="0"/>
              <a:t>,</a:t>
            </a:r>
          </a:p>
          <a:p>
            <a:r>
              <a:rPr lang="pl-PL" b="1" dirty="0" smtClean="0"/>
              <a:t>      </a:t>
            </a:r>
          </a:p>
          <a:p>
            <a:r>
              <a:rPr lang="pl-PL" b="1" dirty="0" smtClean="0"/>
              <a:t>-Dynamiczny </a:t>
            </a:r>
            <a:r>
              <a:rPr lang="pl-PL" b="1" dirty="0"/>
              <a:t>okres rozwoju </a:t>
            </a:r>
          </a:p>
          <a:p>
            <a:endParaRPr lang="pl-PL" b="1" dirty="0"/>
          </a:p>
          <a:p>
            <a:r>
              <a:rPr lang="pl-PL" b="1" dirty="0" smtClean="0"/>
              <a:t>-Stan </a:t>
            </a:r>
            <a:r>
              <a:rPr lang="pl-PL" b="1" dirty="0"/>
              <a:t>obecny </a:t>
            </a:r>
            <a:endParaRPr lang="pl-PL" b="1" dirty="0" smtClean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8764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Pictures\Pictures\FOTOGALERIA SPORT\SIATKÓWKA\2014\Tarnów 1\www tarnów\IMG_2639-Resizer-1000Q100W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379476"/>
            <a:ext cx="9334500" cy="622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24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Pictures\Pictures\FOTOGALERIA SPORT\SIATKÓWKA\2015-16\szczyrk\szczyrk PRO\szczyrk małe\_MG_0927 (Kopiowanie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880819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53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 descr="F:\Pictures\Pictures\FOTOGALERIA SPORT\SIATKÓWKA\2015-16\szczyrk\szczyrk PRO\szczyrk małe\_MG_0951 (Kopiowanie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58" y="836712"/>
            <a:ext cx="413385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F:\Pictures\Pictures\FOTOGALERIA SPORT\SIATKÓWKA\2015-16\szczyrk\szczyrk PRO\szczyrk małe\_MG_0886 (Kopiowanie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8060781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50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259632" y="836712"/>
            <a:ext cx="2943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/>
              <a:t>LEKKOATLETYKA</a:t>
            </a:r>
            <a:endParaRPr lang="pl-PL" sz="3200" b="1" dirty="0"/>
          </a:p>
        </p:txBody>
      </p:sp>
      <p:pic>
        <p:nvPicPr>
          <p:cNvPr id="23554" name="Picture 2" descr="G:\LA 2018\IO2018\LA pro\IMG_36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2" y="1407086"/>
            <a:ext cx="8675646" cy="488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55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G:\LA 2018\IO2018\LA pro\_MG_34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1123"/>
            <a:ext cx="9144000" cy="515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8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G:\LA 2018\LA Zako 1\_MG_8371 (Kopiowanie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4736"/>
            <a:ext cx="9144000" cy="514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75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G:\LA 2018\mm pro\_MG_76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7988"/>
            <a:ext cx="9144000" cy="516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25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4587"/>
            <a:ext cx="4249737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348880"/>
            <a:ext cx="7388313" cy="415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443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Pictures\Pictures\FOTOGALERIA SPORT\KOLARSTWO\2010\ZIMA 201011\trening I\IMG_56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48680"/>
            <a:ext cx="7380308" cy="492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65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49" y="836712"/>
            <a:ext cx="7862491" cy="523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308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906" y="2276872"/>
            <a:ext cx="6904000" cy="388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E:\tom-server\WNIOSKI I PROJEKTY\TOWN TWINNING 2008, 2009, 2010\TT 2018\do wykorzystania robocze\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1683"/>
            <a:ext cx="1296144" cy="91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050" y="529643"/>
            <a:ext cx="378861" cy="43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539552" y="987604"/>
            <a:ext cx="7977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1.    Inicjatywa oddolna </a:t>
            </a:r>
            <a:r>
              <a:rPr lang="pl-PL" sz="2400" b="1" dirty="0"/>
              <a:t>jako reakcja </a:t>
            </a:r>
            <a:r>
              <a:rPr lang="pl-PL" sz="2400" b="1" dirty="0" smtClean="0"/>
              <a:t>na warunki stworzone przez organy samorządu terytorialnego oraz na oczekiwanie środowiska.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47488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G:\KOLARSTWO 2018\praskie Staroń\3I0A8658 Staronphoto Sup Prazkie Schod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67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G:\KOLARSTWO 2018\NMNM U23\nmnm pro\_MG_39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5672"/>
            <a:ext cx="9144000" cy="514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91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User\Pictures\2018-07-23\_MG_68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0319"/>
            <a:ext cx="9144000" cy="513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60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User\Pictures\2018-09-13\_MG_01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3107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User\Documents\grafika\19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4464496" cy="487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851920" y="1700808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/>
              <a:t>TOKYO  </a:t>
            </a:r>
            <a:r>
              <a:rPr lang="pl-PL" sz="4800" b="1" dirty="0" smtClean="0"/>
              <a:t>2020</a:t>
            </a:r>
            <a:endParaRPr lang="pl-PL" sz="4000" b="1" dirty="0"/>
          </a:p>
        </p:txBody>
      </p:sp>
    </p:spTree>
    <p:extLst>
      <p:ext uri="{BB962C8B-B14F-4D97-AF65-F5344CB8AC3E}">
        <p14:creationId xmlns:p14="http://schemas.microsoft.com/office/powerpoint/2010/main" val="1826288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tom-server\WNIOSKI I PROJEKTY\TOWN TWINNING 2008, 2009, 2010\TT 2018\do wykorzystania robocze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1683"/>
            <a:ext cx="2088232" cy="147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48680"/>
            <a:ext cx="490215" cy="56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User\Pictures\485109-worki-pieniedzy-fo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296" y="3373023"/>
            <a:ext cx="3614176" cy="271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28575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4067944" y="4005064"/>
            <a:ext cx="7200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800" b="1" dirty="0" smtClean="0"/>
              <a:t>=</a:t>
            </a:r>
            <a:endParaRPr lang="pl-PL" sz="8800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1043608" y="1628800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400" b="1" dirty="0" smtClean="0"/>
              <a:t>2. </a:t>
            </a:r>
            <a:r>
              <a:rPr lang="pl-PL" sz="2400" b="1" dirty="0"/>
              <a:t>P</a:t>
            </a:r>
            <a:r>
              <a:rPr lang="pl-PL" sz="2400" b="1" dirty="0" smtClean="0"/>
              <a:t>osiadanie </a:t>
            </a:r>
            <a:r>
              <a:rPr lang="pl-PL" sz="2400" b="1" dirty="0"/>
              <a:t>kapitału </a:t>
            </a:r>
            <a:r>
              <a:rPr lang="pl-PL" sz="2400" b="1" dirty="0" smtClean="0"/>
              <a:t>ludzkiego, równoważne, </a:t>
            </a:r>
          </a:p>
          <a:p>
            <a:pPr algn="r"/>
            <a:r>
              <a:rPr lang="pl-PL" sz="2400" b="1" dirty="0" smtClean="0"/>
              <a:t>a niejednokrotnie ważniejsze od pozyskanych środków                               finansowych, koniecznych do realizacji zadania.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352463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67544" y="949370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3. </a:t>
            </a:r>
            <a:r>
              <a:rPr lang="pl-PL" b="1" dirty="0"/>
              <a:t>Wolontariusz – najcenniejsze ogniwo tworzenia nowych struktur organizacyjnych.</a:t>
            </a:r>
          </a:p>
        </p:txBody>
      </p:sp>
      <p:pic>
        <p:nvPicPr>
          <p:cNvPr id="7170" name="Picture 2" descr="Znalezione obrazy dla zapytania struktura organizacyjna firmy przykÅ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1556792"/>
            <a:ext cx="6912767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5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11560" y="980728"/>
            <a:ext cx="8075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2007 rok – rozpoczynamy proces tworzenia sekcji kolarskiej</a:t>
            </a:r>
            <a:endParaRPr lang="pl-PL" sz="2400" b="1" dirty="0"/>
          </a:p>
        </p:txBody>
      </p:sp>
      <p:pic>
        <p:nvPicPr>
          <p:cNvPr id="8194" name="Picture 2" descr="F:\MTB_LASKOWA_2014\DSC_0240-Resizer-1000Q100W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576"/>
            <a:ext cx="6912768" cy="461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44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Pictures\Pictures\FOTOGALERIA SPORT\KOLARSTWO\2009\wyścig zator 07 100_72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69" y="1219324"/>
            <a:ext cx="4248472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906528"/>
            <a:ext cx="4443338" cy="2956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486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683568" y="908720"/>
            <a:ext cx="11048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Rok 2018 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9218" name="Picture 2" descr="C:\Users\User\Pictures\2018-08-01\_MG_75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83" y="1370385"/>
            <a:ext cx="8154078" cy="457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6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Pictures\2018-07-31\_MG_74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32656"/>
            <a:ext cx="8575863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75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138</Words>
  <Application>Microsoft Office PowerPoint</Application>
  <PresentationFormat>Pokaz na ekranie (4:3)</PresentationFormat>
  <Paragraphs>25</Paragraphs>
  <Slides>34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34</vt:i4>
      </vt:variant>
    </vt:vector>
  </HeadingPairs>
  <TitlesOfParts>
    <vt:vector size="35" baseType="lpstr">
      <vt:lpstr>Motyw pakietu Office</vt:lpstr>
      <vt:lpstr>Idea wolontariatu oraz działalność organizacji pozarządowych </vt:lpstr>
      <vt:lpstr>Wolontariat jako fundament tworzenia stowarzyszeń  i organizacji pozarządowych.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Tomasz Wieliczko</dc:creator>
  <cp:lastModifiedBy>User</cp:lastModifiedBy>
  <cp:revision>28</cp:revision>
  <dcterms:created xsi:type="dcterms:W3CDTF">2018-09-05T07:40:48Z</dcterms:created>
  <dcterms:modified xsi:type="dcterms:W3CDTF">2018-09-14T14:51:52Z</dcterms:modified>
</cp:coreProperties>
</file>